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1" d="100"/>
          <a:sy n="101" d="100"/>
        </p:scale>
        <p:origin x="3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34C0-3914-2400-1892-C0E98B5DE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393FA-E6D8-2DAB-F741-CBF3CE80C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74B4F-CA0D-11E0-8DD8-D28D00C2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BA776-F1B1-A60D-A096-64A2F3508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30C96-AE19-43AB-9D7D-7CA52028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6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5E9E-DAED-B630-1E02-2F697AA5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115B1-96FF-20E1-0790-FB2BA5FC3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82944-125E-A569-070A-625B85DB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5AFE9-2177-A6BB-1841-2A930CCE7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1428-0396-F50E-3B77-4AE8B06A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044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6A60E-1007-0B58-5253-38B859D24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D4242-51D7-FE4B-6D74-DEDEC5486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E2A20-795F-AD41-58A1-3E423EAB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7E69-91B5-EDED-8D84-D739BD7A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B6217-F6FB-3935-A856-DF2517BC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76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6C56-E181-CA23-0ADB-6D92E934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7E3FC-7ACE-7301-AF75-FB73460DB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B19C5-7F67-D6E9-CF7C-ADC32F0F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51BA7-69C0-55BC-630E-EF822A27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061E-196D-2DE3-4BA4-E0AF0329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848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29A-2E5E-5CDF-F6BC-7917E71D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9E650-A6BA-EE73-9D93-DE842FF64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A4D3-5973-D8AF-ABD7-A84742DD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4FF5-980B-FE3E-5A1F-E413B433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502D9-85FA-1A0C-1D5F-2F58D537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411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2487-29A2-5A26-B855-10B1E7F7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80C4-07F5-F66E-EB7A-35235F6FD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323AE-BB97-98A9-5DAD-42F913DE9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78665-D81A-7784-6823-F35CB417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95D87-13AE-4F96-7408-1073E03A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8D161-84DF-F81A-5C2D-37712DED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40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92F0-434E-D7A6-8BB3-036A2953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F8AFC-C138-0A60-DC21-DB6AF4BF4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CFF25-75D2-6FBF-0045-EB41190FB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3A8349-B830-D8AF-9181-21D1D6A61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D8B50-E99E-FF3F-81DB-139E15C27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8C4BE-D64D-9007-CD44-9DBBDBEF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2422D-6E72-EF48-F70D-2028E26A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8C8BE2-E82D-C516-1C32-8B44871A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017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CD95-583B-F32B-CE80-6CCE1E9F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A13D47-D4E0-F438-2B7E-0DF4F9CE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9BB83-96CA-10C8-5999-0D13D4EA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CA235-BD35-3D42-DF10-74D23D51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64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CCDDB-E61E-3CAB-BFF7-5721B4E7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A957D-F75C-05D8-1481-0524CE9DB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C7DF0-B0BD-48E2-3315-5E16C799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925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EF95-17F2-DFDD-532C-E70719E6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F3865-B858-1436-8D30-8F748192D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66A42-53E3-FC12-97BB-6AA1F4FFF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5FB9B-8506-1960-4C60-0281E95C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C9472-0C1C-B2E3-61F9-95E0DB79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BAE71-DBBE-246A-6C3F-85DF1B07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18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65BD-5346-8CD6-BBDB-A1F234DB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2A957-8C5A-2AFA-4296-CA30B6E85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8D74B-2D54-2E37-EE79-53E28EF3D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9B5B0-9785-3967-057C-BD060B82F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5C196-7970-FA80-37B6-1CDC14DF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317CE-FCC4-122A-94B6-F669832E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0867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A71FA1-438D-1D26-B527-88F501A0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2A087-1B44-FC71-A171-D9EFBA10F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4D9E1-A1CF-1278-8184-60F6A5108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78561-7454-A748-BBCE-EC6CB24F3123}" type="datetimeFigureOut">
              <a:rPr lang="en-AU" smtClean="0"/>
              <a:t>16/2/2023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C2296-F0E0-A80B-0163-CCBF37424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A16D8-59E0-41B2-8FE7-D71D4DCFD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23A99-8FEF-9F4A-A796-DCC5FF64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2355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1A9BD9-B99B-09C6-82DC-81A9A73B1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89947" l="6572" r="93849">
                        <a14:foregroundMark x1="6349" y1="43287" x2="11161" y2="42956"/>
                        <a14:foregroundMark x1="11161" y1="42956" x2="6597" y2="42791"/>
                        <a14:foregroundMark x1="89608" y1="56448" x2="93849" y2="59358"/>
                        <a14:foregroundMark x1="93849" y1="59358" x2="89732" y2="61938"/>
                        <a14:foregroundMark x1="83581" y1="63128" x2="88393" y2="63128"/>
                        <a14:foregroundMark x1="88393" y1="63128" x2="89484" y2="62467"/>
                        <a14:foregroundMark x1="79985" y1="62798" x2="78968" y2="62269"/>
                        <a14:foregroundMark x1="76910" y1="61772" x2="76637" y2="61938"/>
                        <a14:foregroundMark x1="82688" y1="63294" x2="77951" y2="61839"/>
                        <a14:foregroundMark x1="77951" y1="61839" x2="82937" y2="63492"/>
                        <a14:foregroundMark x1="80506" y1="63492" x2="80506" y2="63492"/>
                        <a14:foregroundMark x1="82937" y1="63128" x2="82540" y2="63128"/>
                        <a14:foregroundMark x1="82292" y1="63492" x2="78886" y2="63013"/>
                        <a14:foregroundMark x1="78982" y1="63061" x2="81647" y2="63492"/>
                        <a14:backgroundMark x1="81523" y1="67229" x2="86582" y2="66567"/>
                        <a14:backgroundMark x1="86582" y1="66567" x2="87822" y2="63988"/>
                        <a14:backgroundMark x1="78819" y1="64848" x2="70114" y2="59292"/>
                        <a14:backgroundMark x1="70114" y1="59292" x2="68304" y2="61409"/>
                        <a14:backgroundMark x1="73710" y1="61409" x2="76216" y2="62034"/>
                        <a14:backgroundMark x1="83383" y1="63823" x2="77431" y2="65112"/>
                        <a14:backgroundMark x1="77431" y1="65112" x2="73958" y2="61772"/>
                        <a14:backgroundMark x1="76265" y1="62269" x2="80754" y2="64517"/>
                        <a14:backgroundMark x1="80754" y1="64517" x2="76389" y2="62269"/>
                        <a14:backgroundMark x1="80233" y1="64319" x2="79737" y2="64517"/>
                        <a14:backgroundMark x1="81771" y1="63988" x2="81523" y2="6382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906" y="0"/>
            <a:ext cx="8753341" cy="656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5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E58A295B-AC40-D212-229D-1E1BF75C1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38" b="91670" l="10000" r="90000">
                        <a14:foregroundMark x1="12946" y1="46594" x2="12822" y2="46230"/>
                        <a14:foregroundMark x1="12302" y1="46065" x2="12946" y2="46065"/>
                        <a14:foregroundMark x1="11657" y1="45734" x2="13070" y2="45899"/>
                        <a14:foregroundMark x1="76637" y1="66567" x2="77480" y2="66567"/>
                        <a14:foregroundMark x1="13046" y1="45966" x2="18428" y2="47553"/>
                        <a14:foregroundMark x1="73611" y1="68188" x2="74058" y2="68089"/>
                        <a14:foregroundMark x1="72321" y1="68089" x2="72594" y2="67692"/>
                        <a14:foregroundMark x1="72247" y1="67989" x2="72470" y2="67758"/>
                        <a14:foregroundMark x1="72396" y1="67857" x2="72470" y2="67692"/>
                        <a14:foregroundMark x1="74033" y1="68155" x2="73934" y2="68287"/>
                        <a14:foregroundMark x1="74107" y1="68089" x2="74107" y2="68089"/>
                        <a14:foregroundMark x1="74107" y1="68089" x2="74107" y2="68089"/>
                        <a14:foregroundMark x1="73909" y1="68022" x2="74157" y2="67923"/>
                        <a14:foregroundMark x1="72321" y1="68089" x2="73859" y2="69378"/>
                        <a14:foregroundMark x1="72321" y1="67758" x2="73661" y2="67857"/>
                        <a14:backgroundMark x1="74702" y1="67956" x2="79911" y2="68287"/>
                        <a14:backgroundMark x1="79911" y1="68287" x2="81424" y2="68122"/>
                        <a14:backgroundMark x1="74702" y1="68122" x2="74826" y2="68651"/>
                        <a14:backgroundMark x1="65923" y1="68122" x2="66419" y2="69676"/>
                        <a14:backgroundMark x1="65402" y1="68651" x2="65402" y2="68651"/>
                        <a14:backgroundMark x1="41890" y1="61739" x2="25595" y2="53836"/>
                        <a14:backgroundMark x1="15774" y1="49868" x2="12303" y2="46304"/>
                        <a14:backgroundMark x1="74100" y1="67546" x2="77555" y2="67262"/>
                        <a14:backgroundMark x1="72771" y1="67152" x2="75595" y2="67196"/>
                        <a14:backgroundMark x1="71354" y1="67130" x2="72764" y2="6715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16709"/>
          <a:stretch/>
        </p:blipFill>
        <p:spPr>
          <a:xfrm>
            <a:off x="-786114" y="-991845"/>
            <a:ext cx="13135412" cy="8205445"/>
          </a:xfrm>
        </p:spPr>
      </p:pic>
    </p:spTree>
    <p:extLst>
      <p:ext uri="{BB962C8B-B14F-4D97-AF65-F5344CB8AC3E}">
        <p14:creationId xmlns:p14="http://schemas.microsoft.com/office/powerpoint/2010/main" val="345510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B3B7C4-01D4-1AC2-E632-C00184838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2" b="89995" l="2328" r="90013">
                        <a14:foregroundMark x1="5231" y1="83566" x2="6943" y2="82773"/>
                        <a14:foregroundMark x1="3428" y1="84400" x2="5011" y2="83667"/>
                        <a14:foregroundMark x1="23445" y1="73534" x2="38595" y2="71759"/>
                        <a14:foregroundMark x1="38595" y1="71759" x2="58104" y2="73803"/>
                        <a14:foregroundMark x1="58104" y1="73803" x2="80787" y2="71759"/>
                        <a14:foregroundMark x1="80787" y1="71759" x2="87685" y2="72889"/>
                        <a14:foregroundMark x1="90097" y1="74395" x2="89505" y2="73050"/>
                        <a14:foregroundMark x1="4444" y1="84239" x2="10157" y2="80635"/>
                        <a14:foregroundMark x1="10157" y1="80635" x2="4401" y2="83324"/>
                        <a14:foregroundMark x1="4401" y1="83324" x2="4359" y2="84024"/>
                        <a14:foregroundMark x1="9776" y1="80850" x2="10664" y2="80151"/>
                        <a14:foregroundMark x1="2497" y1="84938" x2="2962" y2="84992"/>
                        <a14:foregroundMark x1="2328" y1="85422" x2="2497" y2="85207"/>
                        <a14:foregroundMark x1="2581" y1="85530" x2="2581" y2="85368"/>
                        <a14:backgroundMark x1="26957" y1="60032" x2="95599" y2="64174"/>
                        <a14:backgroundMark x1="95599" y1="64174" x2="82649" y2="58849"/>
                        <a14:backgroundMark x1="14529" y1="79512" x2="15912" y2="78806"/>
                        <a14:backgroundMark x1="15912" y1="78806" x2="10151" y2="80649"/>
                        <a14:backgroundMark x1="15320" y1="78752" x2="21160" y2="75901"/>
                        <a14:backgroundMark x1="21160" y1="75901" x2="15912" y2="77246"/>
                        <a14:backgroundMark x1="16208" y1="78537" x2="20398" y2="75524"/>
                        <a14:backgroundMark x1="21287" y1="75524" x2="22175" y2="74771"/>
                        <a14:backgroundMark x1="19932" y1="76493" x2="19509" y2="76278"/>
                        <a14:backgroundMark x1="9226" y1="82894" x2="9522" y2="81980"/>
                        <a14:backgroundMark x1="10152" y1="81533" x2="11299" y2="80850"/>
                        <a14:backgroundMark x1="7871" y1="82894" x2="10152" y2="81534"/>
                        <a14:backgroundMark x1="84427" y1="77246" x2="83538" y2="77622"/>
                        <a14:backgroundMark x1="79941" y1="77622" x2="78629" y2="77407"/>
                        <a14:backgroundMark x1="63563" y1="10812" x2="39907" y2="14255"/>
                        <a14:backgroundMark x1="39907" y1="14255" x2="49894" y2="19365"/>
                        <a14:backgroundMark x1="49894" y1="19365" x2="86627" y2="20065"/>
                        <a14:backgroundMark x1="86627" y1="20065" x2="95345" y2="15385"/>
                        <a14:backgroundMark x1="95345" y1="15385" x2="90182" y2="11135"/>
                        <a14:backgroundMark x1="90182" y1="11135" x2="68642" y2="11404"/>
                        <a14:backgroundMark x1="68642" y1="11404" x2="66991" y2="12856"/>
                        <a14:backgroundMark x1="20694" y1="75524" x2="21413" y2="75148"/>
                        <a14:backgroundMark x1="20990" y1="75524" x2="21117" y2="74987"/>
                        <a14:backgroundMark x1="9818" y1="82141" x2="9522" y2="81764"/>
                        <a14:backgroundMark x1="21117" y1="75417" x2="22810" y2="7487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7352" y="0"/>
            <a:ext cx="7772400" cy="611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49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Kris.Wild</dc:creator>
  <cp:lastModifiedBy>Kris.Wild</cp:lastModifiedBy>
  <cp:revision>3</cp:revision>
  <dcterms:created xsi:type="dcterms:W3CDTF">2023-02-16T04:07:07Z</dcterms:created>
  <dcterms:modified xsi:type="dcterms:W3CDTF">2023-02-16T05:46:59Z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f6fef03-d487-4433-8e43-6b81c0a1b7be_Enabled">
    <vt:lpwstr>true</vt:lpwstr>
  </property>
  <property fmtid="{D5CDD505-2E9C-101B-9397-08002B2CF9AE}" pid="3" name="MSIP_Label_bf6fef03-d487-4433-8e43-6b81c0a1b7be_SetDate">
    <vt:lpwstr>2023-02-16T04:18:01Z</vt:lpwstr>
  </property>
  <property fmtid="{D5CDD505-2E9C-101B-9397-08002B2CF9AE}" pid="4" name="MSIP_Label_bf6fef03-d487-4433-8e43-6b81c0a1b7be_Method">
    <vt:lpwstr>Standard</vt:lpwstr>
  </property>
  <property fmtid="{D5CDD505-2E9C-101B-9397-08002B2CF9AE}" pid="5" name="MSIP_Label_bf6fef03-d487-4433-8e43-6b81c0a1b7be_Name">
    <vt:lpwstr>Unclassified</vt:lpwstr>
  </property>
  <property fmtid="{D5CDD505-2E9C-101B-9397-08002B2CF9AE}" pid="6" name="MSIP_Label_bf6fef03-d487-4433-8e43-6b81c0a1b7be_SiteId">
    <vt:lpwstr>1daf5147-a543-4707-a2fb-2acf0b2a3936</vt:lpwstr>
  </property>
  <property fmtid="{D5CDD505-2E9C-101B-9397-08002B2CF9AE}" pid="7" name="MSIP_Label_bf6fef03-d487-4433-8e43-6b81c0a1b7be_ActionId">
    <vt:lpwstr>6589a45e-c5c4-4b9c-abd7-7acf7b0b63e1</vt:lpwstr>
  </property>
  <property fmtid="{D5CDD505-2E9C-101B-9397-08002B2CF9AE}" pid="8" name="MSIP_Label_bf6fef03-d487-4433-8e43-6b81c0a1b7be_ContentBits">
    <vt:lpwstr>0</vt:lpwstr>
  </property>
</Properties>
</file>